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43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1EA11-9534-4DBD-8D39-3C8AD24432C2}" type="datetimeFigureOut">
              <a:rPr lang="da-DK" smtClean="0"/>
              <a:t>01-09-2022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44715-B94D-48B5-A22D-6CE79C5976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08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
##-AccessibilityAssitant: Alternative text for this slide below this line-##
Illustration af smertelinial fra ingen mærkbar smerte til værst tænkelige smerte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4715-B94D-48B5-A22D-6CE79C5976E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548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01-09-2022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52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01-09-2022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513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01-09-2022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246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01-09-2022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246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01-09-2022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026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01-09-2022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178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01-09-2022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669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01-09-2022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625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01-09-2022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870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01-09-2022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717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703E-A1A1-423A-A70D-89CE8F735686}" type="datetimeFigureOut">
              <a:rPr lang="da-DK" smtClean="0"/>
              <a:t>01-09-2022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70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703E-A1A1-423A-A70D-89CE8F735686}" type="datetimeFigureOut">
              <a:rPr lang="da-DK" smtClean="0"/>
              <a:t>01-09-2022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10A1-A99E-4259-8943-5936FDEF47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084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Comic Sans MS" panose="030F0702030302020204" pitchFamily="66" charset="0"/>
              </a:rPr>
              <a:t>Smertelinial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7" y="2276872"/>
            <a:ext cx="8888001" cy="30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61480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63F2A77C66446B904A0EEB74DAD58" ma:contentTypeVersion="14" ma:contentTypeDescription="Create a new document." ma:contentTypeScope="" ma:versionID="2bd747a9130c36de387a84d1edc10fb4">
  <xsd:schema xmlns:xsd="http://www.w3.org/2001/XMLSchema" xmlns:xs="http://www.w3.org/2001/XMLSchema" xmlns:p="http://schemas.microsoft.com/office/2006/metadata/properties" xmlns:ns3="c8ba53bc-7e69-44de-8a17-fafbe447bd58" xmlns:ns4="4013bd11-b8d7-425b-b5d4-1c06bdf3b84b" targetNamespace="http://schemas.microsoft.com/office/2006/metadata/properties" ma:root="true" ma:fieldsID="1d1daadd12189e3c7e91ed3c0af8de74" ns3:_="" ns4:_="">
    <xsd:import namespace="c8ba53bc-7e69-44de-8a17-fafbe447bd58"/>
    <xsd:import namespace="4013bd11-b8d7-425b-b5d4-1c06bdf3b8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ba53bc-7e69-44de-8a17-fafbe447b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3bd11-b8d7-425b-b5d4-1c06bdf3b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4D23AE-9877-4286-BDA9-F6CB4640CFA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4013bd11-b8d7-425b-b5d4-1c06bdf3b84b"/>
    <ds:schemaRef ds:uri="http://schemas.openxmlformats.org/package/2006/metadata/core-properties"/>
    <ds:schemaRef ds:uri="c8ba53bc-7e69-44de-8a17-fafbe447bd5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6F5E4F1-EED3-4981-BC04-5BAFEA1AB9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F5306D-1C41-4F93-A47F-0B026FFAE3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ba53bc-7e69-44de-8a17-fafbe447bd58"/>
    <ds:schemaRef ds:uri="4013bd11-b8d7-425b-b5d4-1c06bdf3b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Kontortema</vt:lpstr>
      <vt:lpstr>Smertelinial 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Smertelinial</dc:title>
  <dc:creator>Bettina Nygaard Nielsen</dc:creator>
  <cp:lastModifiedBy>Trine Graabæk Hansen</cp:lastModifiedBy>
  <cp:revision>7</cp:revision>
  <dcterms:created xsi:type="dcterms:W3CDTF">2017-10-02T10:02:09Z</dcterms:created>
  <dcterms:modified xsi:type="dcterms:W3CDTF">2022-09-01T11:47:36Z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2630e2-1ac5-455e-8217-0156b1936a76_Enabled">
    <vt:lpwstr>true</vt:lpwstr>
  </property>
  <property fmtid="{D5CDD505-2E9C-101B-9397-08002B2CF9AE}" pid="3" name="MSIP_Label_6a2630e2-1ac5-455e-8217-0156b1936a76_SetDate">
    <vt:lpwstr>2022-05-24T20:45:50Z</vt:lpwstr>
  </property>
  <property fmtid="{D5CDD505-2E9C-101B-9397-08002B2CF9AE}" pid="4" name="MSIP_Label_6a2630e2-1ac5-455e-8217-0156b1936a76_Method">
    <vt:lpwstr>Standard</vt:lpwstr>
  </property>
  <property fmtid="{D5CDD505-2E9C-101B-9397-08002B2CF9AE}" pid="5" name="MSIP_Label_6a2630e2-1ac5-455e-8217-0156b1936a76_Name">
    <vt:lpwstr>Notclass</vt:lpwstr>
  </property>
  <property fmtid="{D5CDD505-2E9C-101B-9397-08002B2CF9AE}" pid="6" name="MSIP_Label_6a2630e2-1ac5-455e-8217-0156b1936a76_SiteId">
    <vt:lpwstr>a3927f91-cda1-4696-af89-8c9f1ceffa91</vt:lpwstr>
  </property>
  <property fmtid="{D5CDD505-2E9C-101B-9397-08002B2CF9AE}" pid="7" name="MSIP_Label_6a2630e2-1ac5-455e-8217-0156b1936a76_ActionId">
    <vt:lpwstr>9df4a0ae-1bdb-4a34-8e4c-633fa0b30900</vt:lpwstr>
  </property>
  <property fmtid="{D5CDD505-2E9C-101B-9397-08002B2CF9AE}" pid="8" name="MSIP_Label_6a2630e2-1ac5-455e-8217-0156b1936a76_ContentBits">
    <vt:lpwstr>0</vt:lpwstr>
  </property>
  <property fmtid="{D5CDD505-2E9C-101B-9397-08002B2CF9AE}" pid="9" name="ContentTypeId">
    <vt:lpwstr>0x0101009DD63F2A77C66446B904A0EEB74DAD58</vt:lpwstr>
  </property>
</Properties>
</file>