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9" r:id="rId5"/>
    <p:sldId id="257" r:id="rId6"/>
    <p:sldId id="258" r:id="rId7"/>
    <p:sldId id="260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38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1EA11-9534-4DBD-8D39-3C8AD24432C2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44715-B94D-48B5-A22D-6CE79C5976E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087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4715-B94D-48B5-A22D-6CE79C5976EA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9319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4715-B94D-48B5-A22D-6CE79C5976EA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1666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4715-B94D-48B5-A22D-6CE79C5976EA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9540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4715-B94D-48B5-A22D-6CE79C5976EA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550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52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513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246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246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026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178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669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625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870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717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70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D703E-A1A1-423A-A70D-89CE8F73568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084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TB76NB9mq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48" y="2204864"/>
            <a:ext cx="6851104" cy="2218258"/>
          </a:xfrm>
          <a:ln w="15875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GB" b="1" dirty="0" err="1">
                <a:latin typeface="Comic Sans MS" panose="030F0702030302020204" pitchFamily="66" charset="0"/>
              </a:rPr>
              <a:t>Hvad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ved</a:t>
            </a:r>
            <a:r>
              <a:rPr lang="en-GB" b="1" dirty="0">
                <a:latin typeface="Comic Sans MS" panose="030F0702030302020204" pitchFamily="66" charset="0"/>
              </a:rPr>
              <a:t> du om </a:t>
            </a:r>
            <a:r>
              <a:rPr lang="en-GB" b="1" dirty="0" err="1">
                <a:latin typeface="Comic Sans MS" panose="030F0702030302020204" pitchFamily="66" charset="0"/>
              </a:rPr>
              <a:t>smertestillende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medicin</a:t>
            </a:r>
            <a:r>
              <a:rPr lang="en-GB" b="1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73027"/>
          </a:xfrm>
        </p:spPr>
        <p:txBody>
          <a:bodyPr/>
          <a:lstStyle/>
          <a:p>
            <a:pPr marL="0" indent="0">
              <a:buNone/>
            </a:pPr>
            <a:endParaRPr lang="en-GB" sz="900" dirty="0"/>
          </a:p>
          <a:p>
            <a:pPr marL="0" indent="0" algn="ctr">
              <a:buNone/>
            </a:pPr>
            <a:r>
              <a:rPr lang="en-GB" dirty="0"/>
              <a:t>Link </a:t>
            </a:r>
            <a:r>
              <a:rPr lang="en-GB" dirty="0" err="1"/>
              <a:t>til</a:t>
            </a:r>
            <a:r>
              <a:rPr lang="en-GB" dirty="0"/>
              <a:t> video: </a:t>
            </a:r>
            <a:r>
              <a:rPr lang="en-GB" dirty="0">
                <a:hlinkClick r:id="rId3" tooltip="Tekstbox med link til video om snak om smertestillende medicin."/>
              </a:rPr>
              <a:t>https://youtu.be/vTB76NB9mqs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 descr="#Decorativ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287" y="5949280"/>
            <a:ext cx="3337560" cy="783336"/>
          </a:xfrm>
          <a:prstGeom prst="rect">
            <a:avLst/>
          </a:prstGeom>
        </p:spPr>
      </p:pic>
      <p:pic>
        <p:nvPicPr>
          <p:cNvPr id="5" name="Picture 4" descr="#Decorativ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" y="260648"/>
            <a:ext cx="7022592" cy="1124712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1A2A066D-6ECE-415E-8542-D1F5F535CB05}"/>
              </a:ext>
            </a:extLst>
          </p:cNvPr>
          <p:cNvSpPr txBox="1"/>
          <p:nvPr/>
        </p:nvSpPr>
        <p:spPr>
          <a:xfrm>
            <a:off x="755576" y="6228020"/>
            <a:ext cx="309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65000"/>
                  </a:schemeClr>
                </a:solidFill>
              </a:rPr>
              <a:t>© KU og Rigshospitalet 2022</a:t>
            </a:r>
          </a:p>
        </p:txBody>
      </p:sp>
    </p:spTree>
    <p:extLst>
      <p:ext uri="{BB962C8B-B14F-4D97-AF65-F5344CB8AC3E}">
        <p14:creationId xmlns:p14="http://schemas.microsoft.com/office/powerpoint/2010/main" val="628213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7C730E-EE4C-4C85-B082-4304B2042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>
                <a:latin typeface="Comic Sans MS" panose="030F0702030302020204" pitchFamily="66" charset="0"/>
              </a:rPr>
              <a:t/>
            </a:r>
            <a:br>
              <a:rPr lang="da-DK" b="1" dirty="0">
                <a:latin typeface="Comic Sans MS" panose="030F0702030302020204" pitchFamily="66" charset="0"/>
              </a:rPr>
            </a:br>
            <a:r>
              <a:rPr lang="da-DK" b="1" dirty="0">
                <a:latin typeface="Comic Sans MS" panose="030F0702030302020204" pitchFamily="66" charset="0"/>
              </a:rPr>
              <a:t>Spørgsmål til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da-DK" sz="3200" dirty="0">
                <a:latin typeface="Comic Sans MS" panose="030F0702030302020204" pitchFamily="66" charset="0"/>
              </a:rPr>
              <a:t>Hvorfor er pigerne bekymret for deres veninde? </a:t>
            </a:r>
          </a:p>
          <a:p>
            <a:pPr marL="457200" lvl="1" indent="0">
              <a:buNone/>
            </a:pPr>
            <a:endParaRPr lang="da-DK" sz="3200" dirty="0">
              <a:latin typeface="Comic Sans MS" panose="030F0702030302020204" pitchFamily="66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da-DK" sz="3200" dirty="0">
                <a:latin typeface="Comic Sans MS" panose="030F0702030302020204" pitchFamily="66" charset="0"/>
              </a:rPr>
              <a:t>Hvilken medicin tager veninden? </a:t>
            </a:r>
          </a:p>
          <a:p>
            <a:pPr lvl="1">
              <a:buFont typeface="+mj-lt"/>
              <a:buAutoNum type="arabicPeriod"/>
            </a:pPr>
            <a:endParaRPr lang="da-DK" sz="3200" dirty="0">
              <a:latin typeface="Comic Sans MS" panose="030F0702030302020204" pitchFamily="66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da-DK" sz="3200" dirty="0">
                <a:latin typeface="Comic Sans MS" panose="030F0702030302020204" pitchFamily="66" charset="0"/>
              </a:rPr>
              <a:t>Hvor tit tager veninden medicin?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4" name="Billede 3" descr="#Decorative">
            <a:extLst>
              <a:ext uri="{FF2B5EF4-FFF2-40B4-BE49-F238E27FC236}">
                <a16:creationId xmlns:a16="http://schemas.microsoft.com/office/drawing/2014/main" id="{BCE50A64-F0FA-4453-A6C1-F17CF500ED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560" y="152688"/>
            <a:ext cx="3248928" cy="468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169FD5F1-29FD-42DD-AEFE-5DAC0B074F38}"/>
              </a:ext>
            </a:extLst>
          </p:cNvPr>
          <p:cNvSpPr txBox="1"/>
          <p:nvPr/>
        </p:nvSpPr>
        <p:spPr>
          <a:xfrm>
            <a:off x="5940153" y="6300028"/>
            <a:ext cx="309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65000"/>
                  </a:schemeClr>
                </a:solidFill>
              </a:rPr>
              <a:t>© KU og Rigshospitalet 2022</a:t>
            </a:r>
          </a:p>
        </p:txBody>
      </p:sp>
    </p:spTree>
    <p:extLst>
      <p:ext uri="{BB962C8B-B14F-4D97-AF65-F5344CB8AC3E}">
        <p14:creationId xmlns:p14="http://schemas.microsoft.com/office/powerpoint/2010/main" val="3238970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04AF462F-98B3-4A4E-81DC-FD1889CF7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>
                <a:latin typeface="Comic Sans MS" panose="030F0702030302020204" pitchFamily="66" charset="0"/>
              </a:rPr>
              <a:t/>
            </a:r>
            <a:br>
              <a:rPr lang="da-DK" b="1" dirty="0">
                <a:latin typeface="Comic Sans MS" panose="030F0702030302020204" pitchFamily="66" charset="0"/>
              </a:rPr>
            </a:br>
            <a:r>
              <a:rPr lang="da-DK" b="1" dirty="0">
                <a:latin typeface="Comic Sans MS" panose="030F0702030302020204" pitchFamily="66" charset="0"/>
              </a:rPr>
              <a:t>Spørgsmål til diskussion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83357"/>
            <a:ext cx="86868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da-DK" dirty="0">
                <a:latin typeface="Comic Sans MS" panose="030F0702030302020204" pitchFamily="66" charset="0"/>
              </a:rPr>
              <a:t>Pigerne i videoen ved ikke, hvordan hovedpinepiller virker - gør I? </a:t>
            </a:r>
            <a:br>
              <a:rPr lang="da-DK" dirty="0">
                <a:latin typeface="Comic Sans MS" panose="030F0702030302020204" pitchFamily="66" charset="0"/>
              </a:rPr>
            </a:br>
            <a:endParaRPr lang="da-DK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>
                <a:latin typeface="Comic Sans MS" panose="030F0702030302020204" pitchFamily="66" charset="0"/>
              </a:rPr>
              <a:t>Pigerne i videoen ved ikke, om det er farligt at tage for mange hovedpinepiller - gør I? </a:t>
            </a:r>
          </a:p>
          <a:p>
            <a:pPr marL="514350" indent="-514350">
              <a:buFont typeface="+mj-lt"/>
              <a:buAutoNum type="alphaLcParenR"/>
            </a:pPr>
            <a:endParaRPr lang="da-DK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>
                <a:latin typeface="Comic Sans MS" panose="030F0702030302020204" pitchFamily="66" charset="0"/>
              </a:rPr>
              <a:t>Hvornår tænker I, at det er okay at tage smertestillende medicin? </a:t>
            </a:r>
          </a:p>
        </p:txBody>
      </p:sp>
      <p:pic>
        <p:nvPicPr>
          <p:cNvPr id="4" name="Billede 3" descr="#Decorative">
            <a:extLst>
              <a:ext uri="{FF2B5EF4-FFF2-40B4-BE49-F238E27FC236}">
                <a16:creationId xmlns:a16="http://schemas.microsoft.com/office/drawing/2014/main" id="{07CA68BF-732F-4D0F-8758-8F87F9703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560" y="152688"/>
            <a:ext cx="3248928" cy="468000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10EAE1FB-DD93-4CE3-9D9D-FB5095883E28}"/>
              </a:ext>
            </a:extLst>
          </p:cNvPr>
          <p:cNvSpPr txBox="1"/>
          <p:nvPr/>
        </p:nvSpPr>
        <p:spPr>
          <a:xfrm>
            <a:off x="5796136" y="6300028"/>
            <a:ext cx="309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65000"/>
                  </a:schemeClr>
                </a:solidFill>
              </a:rPr>
              <a:t>© KU og Rigshospitalet 2022</a:t>
            </a:r>
          </a:p>
        </p:txBody>
      </p:sp>
    </p:spTree>
    <p:extLst>
      <p:ext uri="{BB962C8B-B14F-4D97-AF65-F5344CB8AC3E}">
        <p14:creationId xmlns:p14="http://schemas.microsoft.com/office/powerpoint/2010/main" val="300168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04AF462F-98B3-4A4E-81DC-FD1889CF7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>
                <a:latin typeface="Comic Sans MS" panose="030F0702030302020204" pitchFamily="66" charset="0"/>
              </a:rPr>
              <a:t/>
            </a:r>
            <a:br>
              <a:rPr lang="da-DK" b="1" dirty="0">
                <a:latin typeface="Comic Sans MS" panose="030F0702030302020204" pitchFamily="66" charset="0"/>
              </a:rPr>
            </a:br>
            <a:endParaRPr lang="da-DK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83357"/>
            <a:ext cx="843528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da-DK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da-DK" dirty="0">
                <a:solidFill>
                  <a:srgbClr val="00B0F0"/>
                </a:solidFill>
                <a:latin typeface="Comic Sans MS" panose="030F0702030302020204" pitchFamily="66" charset="0"/>
              </a:rPr>
              <a:t>Har du spørgsmål til smertestillende medicin, kan du f.eks. kontakte farmaceuten på dit lokale apotek </a:t>
            </a:r>
            <a:r>
              <a:rPr lang="da-DK" dirty="0">
                <a:solidFill>
                  <a:srgbClr val="00B0F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da-DK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Billede 3" descr="#Decorative">
            <a:extLst>
              <a:ext uri="{FF2B5EF4-FFF2-40B4-BE49-F238E27FC236}">
                <a16:creationId xmlns:a16="http://schemas.microsoft.com/office/drawing/2014/main" id="{07CA68BF-732F-4D0F-8758-8F87F9703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560" y="152688"/>
            <a:ext cx="3248928" cy="468000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10EAE1FB-DD93-4CE3-9D9D-FB5095883E28}"/>
              </a:ext>
            </a:extLst>
          </p:cNvPr>
          <p:cNvSpPr txBox="1"/>
          <p:nvPr/>
        </p:nvSpPr>
        <p:spPr>
          <a:xfrm>
            <a:off x="5796136" y="6300028"/>
            <a:ext cx="309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65000"/>
                  </a:schemeClr>
                </a:solidFill>
              </a:rPr>
              <a:t>© KU og Rigshospitalet 2022</a:t>
            </a:r>
          </a:p>
        </p:txBody>
      </p:sp>
    </p:spTree>
    <p:extLst>
      <p:ext uri="{BB962C8B-B14F-4D97-AF65-F5344CB8AC3E}">
        <p14:creationId xmlns:p14="http://schemas.microsoft.com/office/powerpoint/2010/main" val="260967185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D63F2A77C66446B904A0EEB74DAD58" ma:contentTypeVersion="14" ma:contentTypeDescription="Create a new document." ma:contentTypeScope="" ma:versionID="2bd747a9130c36de387a84d1edc10fb4">
  <xsd:schema xmlns:xsd="http://www.w3.org/2001/XMLSchema" xmlns:xs="http://www.w3.org/2001/XMLSchema" xmlns:p="http://schemas.microsoft.com/office/2006/metadata/properties" xmlns:ns3="c8ba53bc-7e69-44de-8a17-fafbe447bd58" xmlns:ns4="4013bd11-b8d7-425b-b5d4-1c06bdf3b84b" targetNamespace="http://schemas.microsoft.com/office/2006/metadata/properties" ma:root="true" ma:fieldsID="1d1daadd12189e3c7e91ed3c0af8de74" ns3:_="" ns4:_="">
    <xsd:import namespace="c8ba53bc-7e69-44de-8a17-fafbe447bd58"/>
    <xsd:import namespace="4013bd11-b8d7-425b-b5d4-1c06bdf3b8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ba53bc-7e69-44de-8a17-fafbe447b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3bd11-b8d7-425b-b5d4-1c06bdf3b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4D23AE-9877-4286-BDA9-F6CB4640CFAB}">
  <ds:schemaRefs>
    <ds:schemaRef ds:uri="http://purl.org/dc/terms/"/>
    <ds:schemaRef ds:uri="4013bd11-b8d7-425b-b5d4-1c06bdf3b84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8ba53bc-7e69-44de-8a17-fafbe447bd5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6F5E4F1-EED3-4981-BC04-5BAFEA1AB9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F5306D-1C41-4F93-A47F-0B026FFAE3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ba53bc-7e69-44de-8a17-fafbe447bd58"/>
    <ds:schemaRef ds:uri="4013bd11-b8d7-425b-b5d4-1c06bdf3b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130</Words>
  <Application>Microsoft Office PowerPoint</Application>
  <PresentationFormat>On-screen Show (4:3)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Comic Sans MS</vt:lpstr>
      <vt:lpstr>Wingdings</vt:lpstr>
      <vt:lpstr>Kontortema</vt:lpstr>
      <vt:lpstr>Hvad ved du om smertestillende medicin?</vt:lpstr>
      <vt:lpstr> Spørgsmål til video</vt:lpstr>
      <vt:lpstr> Spørgsmål til diskussion</vt:lpstr>
      <vt:lpstr> 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Hvad ved du om smertestillende medicin</dc:title>
  <dc:creator>Bettina Nygaard Nielsen</dc:creator>
  <cp:lastModifiedBy>Lisbeth Lassen</cp:lastModifiedBy>
  <cp:revision>18</cp:revision>
  <dcterms:created xsi:type="dcterms:W3CDTF">2017-10-02T10:02:09Z</dcterms:created>
  <dcterms:modified xsi:type="dcterms:W3CDTF">2022-10-28T06:33:05Z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a2630e2-1ac5-455e-8217-0156b1936a76_Enabled">
    <vt:lpwstr>true</vt:lpwstr>
  </property>
  <property fmtid="{D5CDD505-2E9C-101B-9397-08002B2CF9AE}" pid="3" name="MSIP_Label_6a2630e2-1ac5-455e-8217-0156b1936a76_SetDate">
    <vt:lpwstr>2022-05-24T20:45:50Z</vt:lpwstr>
  </property>
  <property fmtid="{D5CDD505-2E9C-101B-9397-08002B2CF9AE}" pid="4" name="MSIP_Label_6a2630e2-1ac5-455e-8217-0156b1936a76_Method">
    <vt:lpwstr>Standard</vt:lpwstr>
  </property>
  <property fmtid="{D5CDD505-2E9C-101B-9397-08002B2CF9AE}" pid="5" name="MSIP_Label_6a2630e2-1ac5-455e-8217-0156b1936a76_Name">
    <vt:lpwstr>Notclass</vt:lpwstr>
  </property>
  <property fmtid="{D5CDD505-2E9C-101B-9397-08002B2CF9AE}" pid="6" name="MSIP_Label_6a2630e2-1ac5-455e-8217-0156b1936a76_SiteId">
    <vt:lpwstr>a3927f91-cda1-4696-af89-8c9f1ceffa91</vt:lpwstr>
  </property>
  <property fmtid="{D5CDD505-2E9C-101B-9397-08002B2CF9AE}" pid="7" name="MSIP_Label_6a2630e2-1ac5-455e-8217-0156b1936a76_ActionId">
    <vt:lpwstr>9df4a0ae-1bdb-4a34-8e4c-633fa0b30900</vt:lpwstr>
  </property>
  <property fmtid="{D5CDD505-2E9C-101B-9397-08002B2CF9AE}" pid="8" name="MSIP_Label_6a2630e2-1ac5-455e-8217-0156b1936a76_ContentBits">
    <vt:lpwstr>0</vt:lpwstr>
  </property>
  <property fmtid="{D5CDD505-2E9C-101B-9397-08002B2CF9AE}" pid="9" name="ContentTypeId">
    <vt:lpwstr>0x0101009DD63F2A77C66446B904A0EEB74DAD58</vt:lpwstr>
  </property>
</Properties>
</file>